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DAE2D6B2-636A-44D0-8CDC-166398FAD188}">
          <p14:sldIdLst>
            <p14:sldId id="256"/>
            <p14:sldId id="257"/>
            <p14:sldId id="258"/>
            <p14:sldId id="260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63F56C8-5671-40FB-A8BD-E8DDB15A36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10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97ACA7B-14FE-4B3B-AA9B-8ABC77D728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5409640-7D16-42DB-9CC3-212E1B505D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0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1931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1931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729F953-3725-4D0C-BA73-6ADA3E4EE3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2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49707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49707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8309B74-1EF0-48CB-ABF2-F0922E5A63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4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5BA9630-6FCF-4502-B97D-E20E813C39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5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C7A8023-1577-4658-8902-4096CE118E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8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726F9C75-A12F-46B8-9D80-21EA19682D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2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2C774F3-79BE-4506-AF91-5356BBA3B5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9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CF65D1B-1BAA-439E-A94D-E03604B023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31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189C208-F030-4F36-BB38-EC878CEC9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00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93E49D2-039E-4063-97E7-F0398F59CD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5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4"/>
            <a:ext cx="7886700" cy="4176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67829-8425-4794-80E0-A0BA3A373433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7759C2-7639-4AFD-92EF-9B0FAA388BD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20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7228AEA2-9AF2-4DBE-863E-4038F4C9A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4121ADD7-17BE-408A-89BE-3F8500648E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9281" y="-28595"/>
            <a:ext cx="12262562" cy="6897692"/>
          </a:xfrm>
        </p:spPr>
      </p:pic>
    </p:spTree>
    <p:extLst>
      <p:ext uri="{BB962C8B-B14F-4D97-AF65-F5344CB8AC3E}">
        <p14:creationId xmlns:p14="http://schemas.microsoft.com/office/powerpoint/2010/main" val="96226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E0C31-84DC-412F-970E-A82EF2555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C859B4-84D2-4DCA-B2A9-FE707D709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509963"/>
            <a:ext cx="6858000" cy="1655762"/>
          </a:xfrm>
        </p:spPr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188EEE-72E6-4904-9F9E-9B4CC261A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2527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49593DF-E494-4654-B386-A6EA7ACEA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9D5CD16-C386-419A-9C0E-88FAABDC9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201102"/>
          </a:xfrm>
        </p:spPr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188EEE-72E6-4904-9F9E-9B4CC261A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2527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21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ACFB42F-EB0F-4BA5-91D9-8843C20E0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34133"/>
            <a:ext cx="7886700" cy="5406449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188EEE-72E6-4904-9F9E-9B4CC261A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2527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95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8137EC-D17E-46A6-BD80-0DC9DB46F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B09CD8-9F1E-4087-AE18-4E32A0193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191966"/>
          </a:xfrm>
        </p:spPr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9B527764-B1F8-4489-93F2-A98FC892A9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191966"/>
          </a:xfrm>
        </p:spPr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188EEE-72E6-4904-9F9E-9B4CC261A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2527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15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a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0</Words>
  <Application>Microsoft Office PowerPoint</Application>
  <PresentationFormat>Apresentação na tela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Admin</dc:creator>
  <cp:lastModifiedBy>Admin</cp:lastModifiedBy>
  <cp:revision>9</cp:revision>
  <dcterms:created xsi:type="dcterms:W3CDTF">2021-04-19T13:56:01Z</dcterms:created>
  <dcterms:modified xsi:type="dcterms:W3CDTF">2024-05-28T16:38:25Z</dcterms:modified>
</cp:coreProperties>
</file>