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DAE2D6B2-636A-44D0-8CDC-166398FAD188}">
          <p14:sldIdLst>
            <p14:sldId id="256"/>
            <p14:sldId id="257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10FF"/>
    <a:srgbClr val="05F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2" d="100"/>
          <a:sy n="92" d="100"/>
        </p:scale>
        <p:origin x="1142" y="-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9F1D1-FF21-4F6A-AB23-030AB5149601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44753-55C3-4E34-953A-23DB4179ED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3130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10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48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30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1931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1931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302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49707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49707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134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5557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78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524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159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2331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189C208-F030-4F36-BB38-EC878CEC9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00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7829-8425-4794-80E0-A0BA3A373433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93E49D2-039E-4063-97E7-F0398F59CD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3736"/>
            <a:ext cx="9144000" cy="7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53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4"/>
            <a:ext cx="7886700" cy="4176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67829-8425-4794-80E0-A0BA3A373433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660C-A45D-4939-A6EC-92AABCBDF93E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5B37B4E-6606-4FF0-A797-A523FB7108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33975"/>
            <a:ext cx="9144000" cy="533261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3FA5BA8E-A8B1-42ED-B3D3-416545C79A1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7" y="6387482"/>
            <a:ext cx="2926735" cy="457162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D89FAE77-D050-4144-A10B-AFE258E84E7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600" y="5783477"/>
            <a:ext cx="1062444" cy="103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4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20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ítulo 25">
            <a:extLst>
              <a:ext uri="{FF2B5EF4-FFF2-40B4-BE49-F238E27FC236}">
                <a16:creationId xmlns:a16="http://schemas.microsoft.com/office/drawing/2014/main" id="{D45C8B1F-6ABA-4535-AE04-7FF0D6C222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ubtítulo 26">
            <a:extLst>
              <a:ext uri="{FF2B5EF4-FFF2-40B4-BE49-F238E27FC236}">
                <a16:creationId xmlns:a16="http://schemas.microsoft.com/office/drawing/2014/main" id="{8D04EC60-AF2E-433E-A754-7D91AB3476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DA283B-E146-4E0B-A9E5-C6153951BF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7" b="16473"/>
          <a:stretch/>
        </p:blipFill>
        <p:spPr>
          <a:xfrm>
            <a:off x="-16041" y="0"/>
            <a:ext cx="9160041" cy="686733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8F40E96-0477-410D-AA0D-8453EB2E3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29" y="2013841"/>
            <a:ext cx="8598942" cy="325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60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5810EA5-0A51-4204-AFBF-0FF663E8A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5F00333B-DC3D-4C6F-811A-78AE5C2B8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65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264FD44-ADD3-486D-9D04-375F7DA46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6EBF9C5-EBA5-4771-9FA2-7C1A58C7CF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B3EBBFB-185E-485E-B84C-36694D0C15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6B95079A-3554-4A80-983F-7E00FB12F4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664AFF2F-AD62-40C5-8C22-29306751F73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994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AF6306-67BD-455C-97AD-E4A9367B7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6D23AF-E3E6-474F-84C2-3DDD74BA6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D7A6DC5-A7C0-425A-9A24-194375C622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207F116-3707-4207-B0C1-F61BFD8CF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05D73B-D128-4A77-9878-F51C240F21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384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1EE4B086-E4C4-4AF1-AC13-E3E0C2583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AFD4B13E-B1E7-4BB5-A8EA-A08720720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52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2946</TotalTime>
  <Words>0</Words>
  <Application>Microsoft Office PowerPoint</Application>
  <PresentationFormat>Apresentação na tela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Admin</dc:creator>
  <cp:lastModifiedBy>Admin</cp:lastModifiedBy>
  <cp:revision>17</cp:revision>
  <dcterms:created xsi:type="dcterms:W3CDTF">2021-04-19T13:56:01Z</dcterms:created>
  <dcterms:modified xsi:type="dcterms:W3CDTF">2025-06-09T14:13:03Z</dcterms:modified>
</cp:coreProperties>
</file>