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10FF"/>
    <a:srgbClr val="05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710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9F1D1-FF21-4F6A-AB23-030AB5149601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44753-55C3-4E34-953A-23DB4179ED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130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45696-A5C8-4EE1-B680-4DF63A1A6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B37F4F-7EF5-4CFF-9E74-4F1DEB319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E6DA32-E48B-46A3-9B40-C82C64D45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35866C-9A10-44C5-8231-5DE6799A7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62F45F-827F-4061-917F-D943869E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BF59830-6582-4CD4-B90E-60BADE391C0E}"/>
              </a:ext>
            </a:extLst>
          </p:cNvPr>
          <p:cNvSpPr/>
          <p:nvPr userDrawn="1"/>
        </p:nvSpPr>
        <p:spPr>
          <a:xfrm>
            <a:off x="-66675" y="-76200"/>
            <a:ext cx="12258675" cy="701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CB914E5-88CB-44B7-93CC-AAA418E62B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40" y="1084263"/>
            <a:ext cx="9530119" cy="482917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19EC6E4-FCE4-4E89-AAFD-AA02725583D7}"/>
              </a:ext>
            </a:extLst>
          </p:cNvPr>
          <p:cNvGrpSpPr/>
          <p:nvPr userDrawn="1"/>
        </p:nvGrpSpPr>
        <p:grpSpPr>
          <a:xfrm>
            <a:off x="-66676" y="-83405"/>
            <a:ext cx="12258676" cy="622331"/>
            <a:chOff x="-66676" y="-83405"/>
            <a:chExt cx="12258676" cy="622331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5A63F2C4-DE35-44C4-95A3-A198491A243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" b="-1554"/>
            <a:stretch/>
          </p:blipFill>
          <p:spPr>
            <a:xfrm>
              <a:off x="-66676" y="-83405"/>
              <a:ext cx="10734675" cy="622331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434D9F7D-C80D-4918-A419-02B914C30A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576"/>
            <a:stretch/>
          </p:blipFill>
          <p:spPr>
            <a:xfrm>
              <a:off x="10591799" y="-73879"/>
              <a:ext cx="1600201" cy="612805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B59377E-F311-4DBA-8B78-548A2BDA4FD2}"/>
              </a:ext>
            </a:extLst>
          </p:cNvPr>
          <p:cNvGrpSpPr/>
          <p:nvPr userDrawn="1"/>
        </p:nvGrpSpPr>
        <p:grpSpPr>
          <a:xfrm>
            <a:off x="-66676" y="6321394"/>
            <a:ext cx="12258676" cy="622331"/>
            <a:chOff x="3571874" y="-83404"/>
            <a:chExt cx="12258676" cy="622331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78353AC8-B093-4941-8796-3EE28A2FA4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37"/>
            <a:stretch/>
          </p:blipFill>
          <p:spPr>
            <a:xfrm>
              <a:off x="3571874" y="-83404"/>
              <a:ext cx="7096126" cy="612806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E0397601-E20D-4405-BC68-AEB5EEEA2D8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554" r="52779"/>
            <a:stretch/>
          </p:blipFill>
          <p:spPr>
            <a:xfrm>
              <a:off x="10591799" y="-83404"/>
              <a:ext cx="5238751" cy="622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149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79F1A-4A2F-4BCA-853E-4E6F2D7DD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C26D2A-C612-4153-97B6-6CCA19256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97803E-1B42-4F6A-8D31-ED2BDF9D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42F5DB-A604-4A18-A7E5-7442ABEFC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A5B293-7645-4635-804F-8EA68A30B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357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B5D71-0E67-4F51-A479-321A7098B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419973-A2DB-484A-B49F-E181F9D4D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871C00-021E-4886-BC59-57FC8C30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71DC62-2805-4EBE-80EE-13CD2F1F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6F75A6-80D1-425D-BB00-0DDD5D52A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73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940D7-D79B-4252-85D1-FA22AED37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4A9C8D-FB85-413F-B490-601AF4042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C41157-E65F-4DFD-B57E-B7805DB74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CD70BE-9F33-491D-83A1-6A73959F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D46987-F4D7-485E-891D-4B82EC59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D51DAF-E19E-4413-8113-750A5AD5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9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62D2C-21DD-4B9E-A046-2E7C47161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85FB80-49F8-4BF8-A0C2-5D7A1E4B5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9E4391-3188-4FB9-B120-DED03D0C6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35681CB-B952-49C3-B41C-27954D88E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36DE1A8-6BCC-42DE-897B-8B7984B91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B021F5B-F566-4A63-8C3D-5F02F2C39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642F166-4032-492A-B90C-B4C00F958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7F8B62-A0D1-4076-A2D8-DED902D1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85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2854C-E05C-4109-9AA6-50D44F1EC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0251F86-D805-42FB-8382-971F0D78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1C291F0-C444-4D75-892F-D2CCC892E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D76B7D-4965-441A-B29B-BAED4A1EE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69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D381D14-8ECB-4262-8E4C-51671615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E0483A8-3B6A-40AE-8B01-87356CB0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8B078D-CFE2-4B6C-ABCC-4C5145A6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66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01665-B612-4CFA-905F-58D8506AC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1B981C-E5FE-49B1-B32D-36EFBF3F4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16C74BB-EAC8-4118-A666-821F31182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803CEE-357D-4669-9262-A48BC463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2EF13B-ED9B-4135-A8D6-4CCD8A449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A7B45E-7726-4C98-A952-A0D7EFAE6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739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D95DE8-4EA5-4BB9-AB00-9B316BFF5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7B7A1F-740A-4070-A16A-774A463D4A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BAA5B81-AB94-4523-807B-0BB0D325F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0821FF-1532-4BCC-A6A6-B2F83749A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D3602B-1D8A-44F6-8A12-23A94A27F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3D8CDE-AF2E-43F3-9B39-98C66F133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9631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53ED0-DA42-4509-A3B3-6CF6DFB9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A5DECB-240F-4578-BA1A-D8D2A528D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319B5E-08A0-4CC1-8E2E-82CAAEA0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796C29-8F67-440E-94E0-B6D3AA91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10B379-7678-478E-8B82-FC376685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57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2D5DA1E-14C6-4FFA-B20C-D8F95DDC6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BDFEE5-3737-4B65-9074-C7091D90C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CD3CE9-3805-4A4B-A0D1-73955C36CA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AD4A3-AE7F-4825-AD32-FF22E994127F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0D3142-0C83-41CC-AE13-04854EA63E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256F7F-FE4E-4450-BC57-25D8DF1EA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24382-20C4-4AF4-877C-2F70F2E681B5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49697D7-0E8B-4070-8756-7BC7855E34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0"/>
          <a:stretch/>
        </p:blipFill>
        <p:spPr>
          <a:xfrm>
            <a:off x="1" y="6078541"/>
            <a:ext cx="8229600" cy="77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26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5810EA5-0A51-4204-AFBF-0FF663E8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5F00333B-DC3D-4C6F-811A-78AE5C2B8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5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264FD44-ADD3-486D-9D04-375F7DA46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6EBF9C5-EBA5-4771-9FA2-7C1A58C7C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B3EBBFB-185E-485E-B84C-36694D0C15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B95079A-3554-4A80-983F-7E00FB12F4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664AFF2F-AD62-40C5-8C22-29306751F73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99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AF6306-67BD-455C-97AD-E4A9367B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6D23AF-E3E6-474F-84C2-3DDD74BA6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7A6DC5-A7C0-425A-9A24-194375C622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207F116-3707-4207-B0C1-F61BFD8CF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05D73B-D128-4A77-9878-F51C240F21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38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1EE4B086-E4C4-4AF1-AC13-E3E0C2583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FD4B13E-B1E7-4BB5-A8EA-A08720720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52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1EE4B086-E4C4-4AF1-AC13-E3E0C2583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FD4B13E-B1E7-4BB5-A8EA-A08720720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36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1EE4B086-E4C4-4AF1-AC13-E3E0C2583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FD4B13E-B1E7-4BB5-A8EA-A08720720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77121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2967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Admin</cp:lastModifiedBy>
  <cp:revision>20</cp:revision>
  <dcterms:created xsi:type="dcterms:W3CDTF">2021-04-19T13:56:01Z</dcterms:created>
  <dcterms:modified xsi:type="dcterms:W3CDTF">2026-05-29T14:29:04Z</dcterms:modified>
</cp:coreProperties>
</file>